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9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444C-8D8E-40E4-ACBE-45DA5D021AD8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665D-524B-49EC-AEE7-A3E1A17BE4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835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444C-8D8E-40E4-ACBE-45DA5D021AD8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665D-524B-49EC-AEE7-A3E1A17BE4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409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444C-8D8E-40E4-ACBE-45DA5D021AD8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665D-524B-49EC-AEE7-A3E1A17BE4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188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444C-8D8E-40E4-ACBE-45DA5D021AD8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665D-524B-49EC-AEE7-A3E1A17BE4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516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444C-8D8E-40E4-ACBE-45DA5D021AD8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665D-524B-49EC-AEE7-A3E1A17BE4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618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444C-8D8E-40E4-ACBE-45DA5D021AD8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665D-524B-49EC-AEE7-A3E1A17BE4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165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444C-8D8E-40E4-ACBE-45DA5D021AD8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665D-524B-49EC-AEE7-A3E1A17BE4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350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444C-8D8E-40E4-ACBE-45DA5D021AD8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665D-524B-49EC-AEE7-A3E1A17BE4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158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444C-8D8E-40E4-ACBE-45DA5D021AD8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665D-524B-49EC-AEE7-A3E1A17BE4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049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444C-8D8E-40E4-ACBE-45DA5D021AD8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665D-524B-49EC-AEE7-A3E1A17BE4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686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444C-8D8E-40E4-ACBE-45DA5D021AD8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665D-524B-49EC-AEE7-A3E1A17BE4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666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F444C-8D8E-40E4-ACBE-45DA5D021AD8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8665D-524B-49EC-AEE7-A3E1A17BE4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423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Vorstschade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6293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Oorzaken vorstschade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771332"/>
            <a:ext cx="10515600" cy="3468270"/>
          </a:xfrm>
        </p:spPr>
        <p:txBody>
          <a:bodyPr/>
          <a:lstStyle/>
          <a:p>
            <a:r>
              <a:rPr lang="nl-NL" dirty="0" smtClean="0"/>
              <a:t>IJskristallen dor de lage temperatuur</a:t>
            </a:r>
          </a:p>
          <a:p>
            <a:r>
              <a:rPr lang="nl-NL" dirty="0" smtClean="0"/>
              <a:t>Verdamping boven de grond</a:t>
            </a:r>
          </a:p>
          <a:p>
            <a:r>
              <a:rPr lang="nl-NL" dirty="0" smtClean="0"/>
              <a:t>Planten niet af gehard</a:t>
            </a:r>
          </a:p>
          <a:p>
            <a:r>
              <a:rPr lang="nl-NL" dirty="0" smtClean="0"/>
              <a:t>Nachtvorst na uitlopen</a:t>
            </a:r>
          </a:p>
          <a:p>
            <a:r>
              <a:rPr lang="nl-NL" dirty="0" smtClean="0"/>
              <a:t>Planten in pot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811" y="2152935"/>
            <a:ext cx="5406189" cy="470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4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Schade beeld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Gekruld verdroogd blad</a:t>
            </a:r>
          </a:p>
          <a:p>
            <a:r>
              <a:rPr lang="nl-NL" dirty="0" smtClean="0"/>
              <a:t>Inwendig bruine knoppen</a:t>
            </a:r>
          </a:p>
          <a:p>
            <a:r>
              <a:rPr lang="nl-NL" dirty="0" smtClean="0"/>
              <a:t>Bruine verkleuring onder de bast</a:t>
            </a:r>
          </a:p>
          <a:p>
            <a:r>
              <a:rPr lang="nl-NL" dirty="0" smtClean="0"/>
              <a:t>Vorstscheuren</a:t>
            </a:r>
          </a:p>
          <a:p>
            <a:endParaRPr lang="nl-NL" dirty="0"/>
          </a:p>
        </p:txBody>
      </p:sp>
      <p:pic>
        <p:nvPicPr>
          <p:cNvPr id="6" name="Picture 2" descr="Afbeeldingsresultaten voor vorstsche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263" y="1222357"/>
            <a:ext cx="4090737" cy="563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376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Vorstschade voorkomen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922421" y="1857709"/>
            <a:ext cx="10515600" cy="4351338"/>
          </a:xfrm>
        </p:spPr>
        <p:txBody>
          <a:bodyPr/>
          <a:lstStyle/>
          <a:p>
            <a:r>
              <a:rPr lang="nl-NL" dirty="0" smtClean="0"/>
              <a:t>Afharden</a:t>
            </a:r>
          </a:p>
          <a:p>
            <a:r>
              <a:rPr lang="nl-NL" dirty="0" smtClean="0"/>
              <a:t>Potgrond</a:t>
            </a:r>
          </a:p>
          <a:p>
            <a:r>
              <a:rPr lang="nl-NL" dirty="0" smtClean="0"/>
              <a:t>Bemesting</a:t>
            </a:r>
          </a:p>
          <a:p>
            <a:r>
              <a:rPr lang="nl-NL" dirty="0" smtClean="0"/>
              <a:t>Snoeien</a:t>
            </a:r>
          </a:p>
          <a:p>
            <a:r>
              <a:rPr lang="nl-NL" dirty="0" err="1" smtClean="0"/>
              <a:t>Potvorm</a:t>
            </a:r>
            <a:r>
              <a:rPr lang="nl-NL" dirty="0" smtClean="0"/>
              <a:t>/</a:t>
            </a:r>
            <a:r>
              <a:rPr lang="nl-NL" dirty="0" err="1" smtClean="0"/>
              <a:t>potmaat</a:t>
            </a:r>
            <a:endParaRPr lang="nl-NL" dirty="0" smtClean="0"/>
          </a:p>
          <a:p>
            <a:r>
              <a:rPr lang="nl-NL" dirty="0" smtClean="0"/>
              <a:t>containerveld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2052" name="Picture 4" descr="Afbeeldingsresultaten voor flora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71547"/>
            <a:ext cx="5886450" cy="588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61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Overwinteren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Bodemwarmte</a:t>
            </a:r>
          </a:p>
          <a:p>
            <a:r>
              <a:rPr lang="nl-NL" dirty="0" err="1" smtClean="0"/>
              <a:t>Afdekmateialen</a:t>
            </a:r>
            <a:endParaRPr lang="nl-NL" dirty="0" smtClean="0"/>
          </a:p>
          <a:p>
            <a:r>
              <a:rPr lang="nl-NL" dirty="0" smtClean="0"/>
              <a:t>Tunnels</a:t>
            </a:r>
          </a:p>
          <a:p>
            <a:r>
              <a:rPr lang="nl-NL" dirty="0" smtClean="0"/>
              <a:t>Kassen</a:t>
            </a:r>
          </a:p>
          <a:p>
            <a:r>
              <a:rPr lang="nl-NL" dirty="0" smtClean="0"/>
              <a:t>Invriezen in de koelcel</a:t>
            </a:r>
            <a:endParaRPr lang="nl-NL" dirty="0"/>
          </a:p>
        </p:txBody>
      </p:sp>
      <p:pic>
        <p:nvPicPr>
          <p:cNvPr id="3074" name="Picture 2" descr="Afbeeldingsresultaten voor overwinteren k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47" y="452261"/>
            <a:ext cx="6782803" cy="666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6836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53</Words>
  <Application>Microsoft Office PowerPoint</Application>
  <PresentationFormat>Breedbeeld</PresentationFormat>
  <Paragraphs>26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Vorstschade</vt:lpstr>
      <vt:lpstr>Oorzaken vorstschade</vt:lpstr>
      <vt:lpstr>Schade beeld</vt:lpstr>
      <vt:lpstr>Vorstschade voorkomen</vt:lpstr>
      <vt:lpstr>Overwinteren 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Vorstschade</dc:title>
  <dc:creator>Jan van den Langenberg</dc:creator>
  <cp:lastModifiedBy>Jan van den Langenberg</cp:lastModifiedBy>
  <cp:revision>4</cp:revision>
  <dcterms:created xsi:type="dcterms:W3CDTF">2017-10-04T18:29:16Z</dcterms:created>
  <dcterms:modified xsi:type="dcterms:W3CDTF">2017-10-04T19:20:50Z</dcterms:modified>
</cp:coreProperties>
</file>